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9" r:id="rId3"/>
    <p:sldId id="257" r:id="rId4"/>
    <p:sldId id="258" r:id="rId5"/>
    <p:sldId id="259" r:id="rId6"/>
    <p:sldId id="260" r:id="rId7"/>
    <p:sldId id="261" r:id="rId8"/>
    <p:sldId id="263" r:id="rId9"/>
    <p:sldId id="266" r:id="rId10"/>
    <p:sldId id="264" r:id="rId11"/>
    <p:sldId id="267" r:id="rId12"/>
    <p:sldId id="265" r:id="rId13"/>
    <p:sldId id="268" r:id="rId14"/>
    <p:sldId id="26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119" d="100"/>
          <a:sy n="119" d="100"/>
        </p:scale>
        <p:origin x="96" y="3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3AE0C-2E8B-7F0D-53B5-4316171A26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4192712-7849-D92B-B051-752C1487ED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1CCCFA8-3A88-9D9E-8459-F48F89DFB480}"/>
              </a:ext>
            </a:extLst>
          </p:cNvPr>
          <p:cNvSpPr>
            <a:spLocks noGrp="1"/>
          </p:cNvSpPr>
          <p:nvPr>
            <p:ph type="dt" sz="half" idx="10"/>
          </p:nvPr>
        </p:nvSpPr>
        <p:spPr/>
        <p:txBody>
          <a:bodyPr/>
          <a:lstStyle/>
          <a:p>
            <a:fld id="{6DAA22BB-E08C-43D0-9992-22A3E6509F6B}" type="datetimeFigureOut">
              <a:rPr lang="en-GB" smtClean="0"/>
              <a:t>27/10/2023</a:t>
            </a:fld>
            <a:endParaRPr lang="en-GB"/>
          </a:p>
        </p:txBody>
      </p:sp>
      <p:sp>
        <p:nvSpPr>
          <p:cNvPr id="5" name="Footer Placeholder 4">
            <a:extLst>
              <a:ext uri="{FF2B5EF4-FFF2-40B4-BE49-F238E27FC236}">
                <a16:creationId xmlns:a16="http://schemas.microsoft.com/office/drawing/2014/main" id="{31BAD1C1-EDEF-9A36-E2F2-0F4ABB12336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9A1AF9E-D44B-4D5F-2EC0-36E82D698DEB}"/>
              </a:ext>
            </a:extLst>
          </p:cNvPr>
          <p:cNvSpPr>
            <a:spLocks noGrp="1"/>
          </p:cNvSpPr>
          <p:nvPr>
            <p:ph type="sldNum" sz="quarter" idx="12"/>
          </p:nvPr>
        </p:nvSpPr>
        <p:spPr/>
        <p:txBody>
          <a:bodyPr/>
          <a:lstStyle/>
          <a:p>
            <a:fld id="{EC6373BD-BCA5-4053-9302-404A6741C4BF}" type="slidenum">
              <a:rPr lang="en-GB" smtClean="0"/>
              <a:t>‹#›</a:t>
            </a:fld>
            <a:endParaRPr lang="en-GB"/>
          </a:p>
        </p:txBody>
      </p:sp>
    </p:spTree>
    <p:extLst>
      <p:ext uri="{BB962C8B-B14F-4D97-AF65-F5344CB8AC3E}">
        <p14:creationId xmlns:p14="http://schemas.microsoft.com/office/powerpoint/2010/main" val="3007901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7CF26-5D28-B160-8E03-560A74F0951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4351227-EB21-527C-FF8A-4A0EC794D5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29236E0-62C5-D9DD-6177-3A53850C2A9B}"/>
              </a:ext>
            </a:extLst>
          </p:cNvPr>
          <p:cNvSpPr>
            <a:spLocks noGrp="1"/>
          </p:cNvSpPr>
          <p:nvPr>
            <p:ph type="dt" sz="half" idx="10"/>
          </p:nvPr>
        </p:nvSpPr>
        <p:spPr/>
        <p:txBody>
          <a:bodyPr/>
          <a:lstStyle/>
          <a:p>
            <a:fld id="{6DAA22BB-E08C-43D0-9992-22A3E6509F6B}" type="datetimeFigureOut">
              <a:rPr lang="en-GB" smtClean="0"/>
              <a:t>27/10/2023</a:t>
            </a:fld>
            <a:endParaRPr lang="en-GB"/>
          </a:p>
        </p:txBody>
      </p:sp>
      <p:sp>
        <p:nvSpPr>
          <p:cNvPr id="5" name="Footer Placeholder 4">
            <a:extLst>
              <a:ext uri="{FF2B5EF4-FFF2-40B4-BE49-F238E27FC236}">
                <a16:creationId xmlns:a16="http://schemas.microsoft.com/office/drawing/2014/main" id="{02C013BE-DEED-60A1-B9E2-7EE6F48E4B2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8169B3E-213B-8190-81D2-EF0EEE7014E3}"/>
              </a:ext>
            </a:extLst>
          </p:cNvPr>
          <p:cNvSpPr>
            <a:spLocks noGrp="1"/>
          </p:cNvSpPr>
          <p:nvPr>
            <p:ph type="sldNum" sz="quarter" idx="12"/>
          </p:nvPr>
        </p:nvSpPr>
        <p:spPr/>
        <p:txBody>
          <a:bodyPr/>
          <a:lstStyle/>
          <a:p>
            <a:fld id="{EC6373BD-BCA5-4053-9302-404A6741C4BF}" type="slidenum">
              <a:rPr lang="en-GB" smtClean="0"/>
              <a:t>‹#›</a:t>
            </a:fld>
            <a:endParaRPr lang="en-GB"/>
          </a:p>
        </p:txBody>
      </p:sp>
    </p:spTree>
    <p:extLst>
      <p:ext uri="{BB962C8B-B14F-4D97-AF65-F5344CB8AC3E}">
        <p14:creationId xmlns:p14="http://schemas.microsoft.com/office/powerpoint/2010/main" val="3622241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45239F-65E3-1D96-D226-C1D473AC539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BE73030-E458-A4D4-8F33-0A2F0700B1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B8E8C63-B2DA-4A2A-96B2-7F1DC9CC812B}"/>
              </a:ext>
            </a:extLst>
          </p:cNvPr>
          <p:cNvSpPr>
            <a:spLocks noGrp="1"/>
          </p:cNvSpPr>
          <p:nvPr>
            <p:ph type="dt" sz="half" idx="10"/>
          </p:nvPr>
        </p:nvSpPr>
        <p:spPr/>
        <p:txBody>
          <a:bodyPr/>
          <a:lstStyle/>
          <a:p>
            <a:fld id="{6DAA22BB-E08C-43D0-9992-22A3E6509F6B}" type="datetimeFigureOut">
              <a:rPr lang="en-GB" smtClean="0"/>
              <a:t>27/10/2023</a:t>
            </a:fld>
            <a:endParaRPr lang="en-GB"/>
          </a:p>
        </p:txBody>
      </p:sp>
      <p:sp>
        <p:nvSpPr>
          <p:cNvPr id="5" name="Footer Placeholder 4">
            <a:extLst>
              <a:ext uri="{FF2B5EF4-FFF2-40B4-BE49-F238E27FC236}">
                <a16:creationId xmlns:a16="http://schemas.microsoft.com/office/drawing/2014/main" id="{4714ECA2-2CEB-6E9B-164C-42469A2D7E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2D93839-072E-06AE-2225-CCC0D67F0C00}"/>
              </a:ext>
            </a:extLst>
          </p:cNvPr>
          <p:cNvSpPr>
            <a:spLocks noGrp="1"/>
          </p:cNvSpPr>
          <p:nvPr>
            <p:ph type="sldNum" sz="quarter" idx="12"/>
          </p:nvPr>
        </p:nvSpPr>
        <p:spPr/>
        <p:txBody>
          <a:bodyPr/>
          <a:lstStyle/>
          <a:p>
            <a:fld id="{EC6373BD-BCA5-4053-9302-404A6741C4BF}" type="slidenum">
              <a:rPr lang="en-GB" smtClean="0"/>
              <a:t>‹#›</a:t>
            </a:fld>
            <a:endParaRPr lang="en-GB"/>
          </a:p>
        </p:txBody>
      </p:sp>
    </p:spTree>
    <p:extLst>
      <p:ext uri="{BB962C8B-B14F-4D97-AF65-F5344CB8AC3E}">
        <p14:creationId xmlns:p14="http://schemas.microsoft.com/office/powerpoint/2010/main" val="2923554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DEB87-B522-5BA8-469E-EB58E62BDD6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2497B61-C75D-2459-AABB-897FBCC8E0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F90E697-7FB1-693D-6DE5-4B00A65B3E80}"/>
              </a:ext>
            </a:extLst>
          </p:cNvPr>
          <p:cNvSpPr>
            <a:spLocks noGrp="1"/>
          </p:cNvSpPr>
          <p:nvPr>
            <p:ph type="dt" sz="half" idx="10"/>
          </p:nvPr>
        </p:nvSpPr>
        <p:spPr/>
        <p:txBody>
          <a:bodyPr/>
          <a:lstStyle/>
          <a:p>
            <a:fld id="{6DAA22BB-E08C-43D0-9992-22A3E6509F6B}" type="datetimeFigureOut">
              <a:rPr lang="en-GB" smtClean="0"/>
              <a:t>27/10/2023</a:t>
            </a:fld>
            <a:endParaRPr lang="en-GB"/>
          </a:p>
        </p:txBody>
      </p:sp>
      <p:sp>
        <p:nvSpPr>
          <p:cNvPr id="5" name="Footer Placeholder 4">
            <a:extLst>
              <a:ext uri="{FF2B5EF4-FFF2-40B4-BE49-F238E27FC236}">
                <a16:creationId xmlns:a16="http://schemas.microsoft.com/office/drawing/2014/main" id="{913544B8-CA2F-7376-11D3-F3D21127BDE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11C71CC-0987-9262-A12D-52B8DBFB187D}"/>
              </a:ext>
            </a:extLst>
          </p:cNvPr>
          <p:cNvSpPr>
            <a:spLocks noGrp="1"/>
          </p:cNvSpPr>
          <p:nvPr>
            <p:ph type="sldNum" sz="quarter" idx="12"/>
          </p:nvPr>
        </p:nvSpPr>
        <p:spPr/>
        <p:txBody>
          <a:bodyPr/>
          <a:lstStyle/>
          <a:p>
            <a:fld id="{EC6373BD-BCA5-4053-9302-404A6741C4BF}" type="slidenum">
              <a:rPr lang="en-GB" smtClean="0"/>
              <a:t>‹#›</a:t>
            </a:fld>
            <a:endParaRPr lang="en-GB"/>
          </a:p>
        </p:txBody>
      </p:sp>
    </p:spTree>
    <p:extLst>
      <p:ext uri="{BB962C8B-B14F-4D97-AF65-F5344CB8AC3E}">
        <p14:creationId xmlns:p14="http://schemas.microsoft.com/office/powerpoint/2010/main" val="3362718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4F796-4217-DD1A-160F-9ED9FC837F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E1C1236-AAA6-AFFD-224C-88725D43F1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8BA760A-EF01-B70D-D739-7F3D8532FA3A}"/>
              </a:ext>
            </a:extLst>
          </p:cNvPr>
          <p:cNvSpPr>
            <a:spLocks noGrp="1"/>
          </p:cNvSpPr>
          <p:nvPr>
            <p:ph type="dt" sz="half" idx="10"/>
          </p:nvPr>
        </p:nvSpPr>
        <p:spPr/>
        <p:txBody>
          <a:bodyPr/>
          <a:lstStyle/>
          <a:p>
            <a:fld id="{6DAA22BB-E08C-43D0-9992-22A3E6509F6B}" type="datetimeFigureOut">
              <a:rPr lang="en-GB" smtClean="0"/>
              <a:t>27/10/2023</a:t>
            </a:fld>
            <a:endParaRPr lang="en-GB"/>
          </a:p>
        </p:txBody>
      </p:sp>
      <p:sp>
        <p:nvSpPr>
          <p:cNvPr id="5" name="Footer Placeholder 4">
            <a:extLst>
              <a:ext uri="{FF2B5EF4-FFF2-40B4-BE49-F238E27FC236}">
                <a16:creationId xmlns:a16="http://schemas.microsoft.com/office/drawing/2014/main" id="{893D3FAC-E35A-D905-B65A-40356132D11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8042FC6-F871-26AC-C9E0-B990CCAAE113}"/>
              </a:ext>
            </a:extLst>
          </p:cNvPr>
          <p:cNvSpPr>
            <a:spLocks noGrp="1"/>
          </p:cNvSpPr>
          <p:nvPr>
            <p:ph type="sldNum" sz="quarter" idx="12"/>
          </p:nvPr>
        </p:nvSpPr>
        <p:spPr/>
        <p:txBody>
          <a:bodyPr/>
          <a:lstStyle/>
          <a:p>
            <a:fld id="{EC6373BD-BCA5-4053-9302-404A6741C4BF}" type="slidenum">
              <a:rPr lang="en-GB" smtClean="0"/>
              <a:t>‹#›</a:t>
            </a:fld>
            <a:endParaRPr lang="en-GB"/>
          </a:p>
        </p:txBody>
      </p:sp>
    </p:spTree>
    <p:extLst>
      <p:ext uri="{BB962C8B-B14F-4D97-AF65-F5344CB8AC3E}">
        <p14:creationId xmlns:p14="http://schemas.microsoft.com/office/powerpoint/2010/main" val="1918945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C85D8-9F7D-0F4C-042B-600CEEEFDDF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5A4C307-A29A-CDA2-BAF1-53AEA667FE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6032EE4-EF59-222E-91E0-5F5DBBCA5BA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AEFEA54-107F-A859-F724-D1C17BA51D35}"/>
              </a:ext>
            </a:extLst>
          </p:cNvPr>
          <p:cNvSpPr>
            <a:spLocks noGrp="1"/>
          </p:cNvSpPr>
          <p:nvPr>
            <p:ph type="dt" sz="half" idx="10"/>
          </p:nvPr>
        </p:nvSpPr>
        <p:spPr/>
        <p:txBody>
          <a:bodyPr/>
          <a:lstStyle/>
          <a:p>
            <a:fld id="{6DAA22BB-E08C-43D0-9992-22A3E6509F6B}" type="datetimeFigureOut">
              <a:rPr lang="en-GB" smtClean="0"/>
              <a:t>27/10/2023</a:t>
            </a:fld>
            <a:endParaRPr lang="en-GB"/>
          </a:p>
        </p:txBody>
      </p:sp>
      <p:sp>
        <p:nvSpPr>
          <p:cNvPr id="6" name="Footer Placeholder 5">
            <a:extLst>
              <a:ext uri="{FF2B5EF4-FFF2-40B4-BE49-F238E27FC236}">
                <a16:creationId xmlns:a16="http://schemas.microsoft.com/office/drawing/2014/main" id="{914F6F93-10A4-EB70-68E5-52F07C21757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2BA6EBE-BA2E-30AE-9203-F3D568E56A73}"/>
              </a:ext>
            </a:extLst>
          </p:cNvPr>
          <p:cNvSpPr>
            <a:spLocks noGrp="1"/>
          </p:cNvSpPr>
          <p:nvPr>
            <p:ph type="sldNum" sz="quarter" idx="12"/>
          </p:nvPr>
        </p:nvSpPr>
        <p:spPr/>
        <p:txBody>
          <a:bodyPr/>
          <a:lstStyle/>
          <a:p>
            <a:fld id="{EC6373BD-BCA5-4053-9302-404A6741C4BF}" type="slidenum">
              <a:rPr lang="en-GB" smtClean="0"/>
              <a:t>‹#›</a:t>
            </a:fld>
            <a:endParaRPr lang="en-GB"/>
          </a:p>
        </p:txBody>
      </p:sp>
    </p:spTree>
    <p:extLst>
      <p:ext uri="{BB962C8B-B14F-4D97-AF65-F5344CB8AC3E}">
        <p14:creationId xmlns:p14="http://schemas.microsoft.com/office/powerpoint/2010/main" val="315988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D1D44-038F-D75F-9F89-CEF0449FF538}"/>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9EBA990-CEB0-0BF9-1886-393D1A39BE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9F8F8F-D9BF-393B-B748-C87C886622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9226A8A-F239-7D92-D470-02494FBB09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C3D837-3823-A8EA-9551-DD38418D72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45E8EC4-6E27-D4A7-F849-8FF3C5FDB851}"/>
              </a:ext>
            </a:extLst>
          </p:cNvPr>
          <p:cNvSpPr>
            <a:spLocks noGrp="1"/>
          </p:cNvSpPr>
          <p:nvPr>
            <p:ph type="dt" sz="half" idx="10"/>
          </p:nvPr>
        </p:nvSpPr>
        <p:spPr/>
        <p:txBody>
          <a:bodyPr/>
          <a:lstStyle/>
          <a:p>
            <a:fld id="{6DAA22BB-E08C-43D0-9992-22A3E6509F6B}" type="datetimeFigureOut">
              <a:rPr lang="en-GB" smtClean="0"/>
              <a:t>27/10/2023</a:t>
            </a:fld>
            <a:endParaRPr lang="en-GB"/>
          </a:p>
        </p:txBody>
      </p:sp>
      <p:sp>
        <p:nvSpPr>
          <p:cNvPr id="8" name="Footer Placeholder 7">
            <a:extLst>
              <a:ext uri="{FF2B5EF4-FFF2-40B4-BE49-F238E27FC236}">
                <a16:creationId xmlns:a16="http://schemas.microsoft.com/office/drawing/2014/main" id="{4643A8ED-0A27-8024-4C91-0AC98BD4141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C1A52EB-7B49-CC9D-4C36-5341AB2DFF67}"/>
              </a:ext>
            </a:extLst>
          </p:cNvPr>
          <p:cNvSpPr>
            <a:spLocks noGrp="1"/>
          </p:cNvSpPr>
          <p:nvPr>
            <p:ph type="sldNum" sz="quarter" idx="12"/>
          </p:nvPr>
        </p:nvSpPr>
        <p:spPr/>
        <p:txBody>
          <a:bodyPr/>
          <a:lstStyle/>
          <a:p>
            <a:fld id="{EC6373BD-BCA5-4053-9302-404A6741C4BF}" type="slidenum">
              <a:rPr lang="en-GB" smtClean="0"/>
              <a:t>‹#›</a:t>
            </a:fld>
            <a:endParaRPr lang="en-GB"/>
          </a:p>
        </p:txBody>
      </p:sp>
    </p:spTree>
    <p:extLst>
      <p:ext uri="{BB962C8B-B14F-4D97-AF65-F5344CB8AC3E}">
        <p14:creationId xmlns:p14="http://schemas.microsoft.com/office/powerpoint/2010/main" val="676581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8FD28-D277-8105-1247-BE992D02FD2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D6975D1-2B3F-E229-A8F8-0E696CF11EB2}"/>
              </a:ext>
            </a:extLst>
          </p:cNvPr>
          <p:cNvSpPr>
            <a:spLocks noGrp="1"/>
          </p:cNvSpPr>
          <p:nvPr>
            <p:ph type="dt" sz="half" idx="10"/>
          </p:nvPr>
        </p:nvSpPr>
        <p:spPr/>
        <p:txBody>
          <a:bodyPr/>
          <a:lstStyle/>
          <a:p>
            <a:fld id="{6DAA22BB-E08C-43D0-9992-22A3E6509F6B}" type="datetimeFigureOut">
              <a:rPr lang="en-GB" smtClean="0"/>
              <a:t>27/10/2023</a:t>
            </a:fld>
            <a:endParaRPr lang="en-GB"/>
          </a:p>
        </p:txBody>
      </p:sp>
      <p:sp>
        <p:nvSpPr>
          <p:cNvPr id="4" name="Footer Placeholder 3">
            <a:extLst>
              <a:ext uri="{FF2B5EF4-FFF2-40B4-BE49-F238E27FC236}">
                <a16:creationId xmlns:a16="http://schemas.microsoft.com/office/drawing/2014/main" id="{AF9AF893-89AD-00FF-71A8-FB61C1BDD68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9B8127E-ACBA-F35C-8E59-1DC077F15395}"/>
              </a:ext>
            </a:extLst>
          </p:cNvPr>
          <p:cNvSpPr>
            <a:spLocks noGrp="1"/>
          </p:cNvSpPr>
          <p:nvPr>
            <p:ph type="sldNum" sz="quarter" idx="12"/>
          </p:nvPr>
        </p:nvSpPr>
        <p:spPr/>
        <p:txBody>
          <a:bodyPr/>
          <a:lstStyle/>
          <a:p>
            <a:fld id="{EC6373BD-BCA5-4053-9302-404A6741C4BF}" type="slidenum">
              <a:rPr lang="en-GB" smtClean="0"/>
              <a:t>‹#›</a:t>
            </a:fld>
            <a:endParaRPr lang="en-GB"/>
          </a:p>
        </p:txBody>
      </p:sp>
    </p:spTree>
    <p:extLst>
      <p:ext uri="{BB962C8B-B14F-4D97-AF65-F5344CB8AC3E}">
        <p14:creationId xmlns:p14="http://schemas.microsoft.com/office/powerpoint/2010/main" val="2883562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7DE722-B515-EBB6-437B-6C35D608D8FA}"/>
              </a:ext>
            </a:extLst>
          </p:cNvPr>
          <p:cNvSpPr>
            <a:spLocks noGrp="1"/>
          </p:cNvSpPr>
          <p:nvPr>
            <p:ph type="dt" sz="half" idx="10"/>
          </p:nvPr>
        </p:nvSpPr>
        <p:spPr/>
        <p:txBody>
          <a:bodyPr/>
          <a:lstStyle/>
          <a:p>
            <a:fld id="{6DAA22BB-E08C-43D0-9992-22A3E6509F6B}" type="datetimeFigureOut">
              <a:rPr lang="en-GB" smtClean="0"/>
              <a:t>27/10/2023</a:t>
            </a:fld>
            <a:endParaRPr lang="en-GB"/>
          </a:p>
        </p:txBody>
      </p:sp>
      <p:sp>
        <p:nvSpPr>
          <p:cNvPr id="3" name="Footer Placeholder 2">
            <a:extLst>
              <a:ext uri="{FF2B5EF4-FFF2-40B4-BE49-F238E27FC236}">
                <a16:creationId xmlns:a16="http://schemas.microsoft.com/office/drawing/2014/main" id="{ADCE68DC-F691-AB3E-AF87-9329CA0FB16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498CA05-88F3-8460-9D3E-4592BACDAC2C}"/>
              </a:ext>
            </a:extLst>
          </p:cNvPr>
          <p:cNvSpPr>
            <a:spLocks noGrp="1"/>
          </p:cNvSpPr>
          <p:nvPr>
            <p:ph type="sldNum" sz="quarter" idx="12"/>
          </p:nvPr>
        </p:nvSpPr>
        <p:spPr/>
        <p:txBody>
          <a:bodyPr/>
          <a:lstStyle/>
          <a:p>
            <a:fld id="{EC6373BD-BCA5-4053-9302-404A6741C4BF}" type="slidenum">
              <a:rPr lang="en-GB" smtClean="0"/>
              <a:t>‹#›</a:t>
            </a:fld>
            <a:endParaRPr lang="en-GB"/>
          </a:p>
        </p:txBody>
      </p:sp>
    </p:spTree>
    <p:extLst>
      <p:ext uri="{BB962C8B-B14F-4D97-AF65-F5344CB8AC3E}">
        <p14:creationId xmlns:p14="http://schemas.microsoft.com/office/powerpoint/2010/main" val="3351187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37110-1C4C-EDD1-E7B9-678BB72444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579AE79-6A49-8664-8AB0-64781BAA06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B73AEF7-2A72-D8AA-36AA-8A9B4B6EF0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666CEB-C894-B206-2992-A1D3D8697B15}"/>
              </a:ext>
            </a:extLst>
          </p:cNvPr>
          <p:cNvSpPr>
            <a:spLocks noGrp="1"/>
          </p:cNvSpPr>
          <p:nvPr>
            <p:ph type="dt" sz="half" idx="10"/>
          </p:nvPr>
        </p:nvSpPr>
        <p:spPr/>
        <p:txBody>
          <a:bodyPr/>
          <a:lstStyle/>
          <a:p>
            <a:fld id="{6DAA22BB-E08C-43D0-9992-22A3E6509F6B}" type="datetimeFigureOut">
              <a:rPr lang="en-GB" smtClean="0"/>
              <a:t>27/10/2023</a:t>
            </a:fld>
            <a:endParaRPr lang="en-GB"/>
          </a:p>
        </p:txBody>
      </p:sp>
      <p:sp>
        <p:nvSpPr>
          <p:cNvPr id="6" name="Footer Placeholder 5">
            <a:extLst>
              <a:ext uri="{FF2B5EF4-FFF2-40B4-BE49-F238E27FC236}">
                <a16:creationId xmlns:a16="http://schemas.microsoft.com/office/drawing/2014/main" id="{5F8CA7BC-0429-56D1-CE45-DF0093836EF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2AA53D5-CE29-1FAB-B286-030E4D39F6A7}"/>
              </a:ext>
            </a:extLst>
          </p:cNvPr>
          <p:cNvSpPr>
            <a:spLocks noGrp="1"/>
          </p:cNvSpPr>
          <p:nvPr>
            <p:ph type="sldNum" sz="quarter" idx="12"/>
          </p:nvPr>
        </p:nvSpPr>
        <p:spPr/>
        <p:txBody>
          <a:bodyPr/>
          <a:lstStyle/>
          <a:p>
            <a:fld id="{EC6373BD-BCA5-4053-9302-404A6741C4BF}" type="slidenum">
              <a:rPr lang="en-GB" smtClean="0"/>
              <a:t>‹#›</a:t>
            </a:fld>
            <a:endParaRPr lang="en-GB"/>
          </a:p>
        </p:txBody>
      </p:sp>
    </p:spTree>
    <p:extLst>
      <p:ext uri="{BB962C8B-B14F-4D97-AF65-F5344CB8AC3E}">
        <p14:creationId xmlns:p14="http://schemas.microsoft.com/office/powerpoint/2010/main" val="1802462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C344B-1EF4-D388-EBB6-CE01D1C148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E7F4617-F124-DCAA-4660-97BE645A36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C5596F2-0FC3-539D-0DC8-F8200935EA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B95CEE-1C4A-7827-DC81-C319DDDEA69F}"/>
              </a:ext>
            </a:extLst>
          </p:cNvPr>
          <p:cNvSpPr>
            <a:spLocks noGrp="1"/>
          </p:cNvSpPr>
          <p:nvPr>
            <p:ph type="dt" sz="half" idx="10"/>
          </p:nvPr>
        </p:nvSpPr>
        <p:spPr/>
        <p:txBody>
          <a:bodyPr/>
          <a:lstStyle/>
          <a:p>
            <a:fld id="{6DAA22BB-E08C-43D0-9992-22A3E6509F6B}" type="datetimeFigureOut">
              <a:rPr lang="en-GB" smtClean="0"/>
              <a:t>27/10/2023</a:t>
            </a:fld>
            <a:endParaRPr lang="en-GB"/>
          </a:p>
        </p:txBody>
      </p:sp>
      <p:sp>
        <p:nvSpPr>
          <p:cNvPr id="6" name="Footer Placeholder 5">
            <a:extLst>
              <a:ext uri="{FF2B5EF4-FFF2-40B4-BE49-F238E27FC236}">
                <a16:creationId xmlns:a16="http://schemas.microsoft.com/office/drawing/2014/main" id="{C374D478-0E06-4015-0781-5D8FB5EB394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4E5F61A-2FED-D540-EC65-EBAA348ED1B8}"/>
              </a:ext>
            </a:extLst>
          </p:cNvPr>
          <p:cNvSpPr>
            <a:spLocks noGrp="1"/>
          </p:cNvSpPr>
          <p:nvPr>
            <p:ph type="sldNum" sz="quarter" idx="12"/>
          </p:nvPr>
        </p:nvSpPr>
        <p:spPr/>
        <p:txBody>
          <a:bodyPr/>
          <a:lstStyle/>
          <a:p>
            <a:fld id="{EC6373BD-BCA5-4053-9302-404A6741C4BF}" type="slidenum">
              <a:rPr lang="en-GB" smtClean="0"/>
              <a:t>‹#›</a:t>
            </a:fld>
            <a:endParaRPr lang="en-GB"/>
          </a:p>
        </p:txBody>
      </p:sp>
    </p:spTree>
    <p:extLst>
      <p:ext uri="{BB962C8B-B14F-4D97-AF65-F5344CB8AC3E}">
        <p14:creationId xmlns:p14="http://schemas.microsoft.com/office/powerpoint/2010/main" val="38732228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EF7D24-0E9C-D8CA-5AD7-0D385B6E00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13875BE-23A0-4382-1EC6-660891D35A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3C95E94-6A86-9AD9-B034-72F25811B6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AA22BB-E08C-43D0-9992-22A3E6509F6B}" type="datetimeFigureOut">
              <a:rPr lang="en-GB" smtClean="0"/>
              <a:t>27/10/2023</a:t>
            </a:fld>
            <a:endParaRPr lang="en-GB"/>
          </a:p>
        </p:txBody>
      </p:sp>
      <p:sp>
        <p:nvSpPr>
          <p:cNvPr id="5" name="Footer Placeholder 4">
            <a:extLst>
              <a:ext uri="{FF2B5EF4-FFF2-40B4-BE49-F238E27FC236}">
                <a16:creationId xmlns:a16="http://schemas.microsoft.com/office/drawing/2014/main" id="{087A80A7-36E4-9DF6-FDC8-E6C363B645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7FDFD50-F56F-E2BB-4FB0-F15F3F34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6373BD-BCA5-4053-9302-404A6741C4BF}" type="slidenum">
              <a:rPr lang="en-GB" smtClean="0"/>
              <a:t>‹#›</a:t>
            </a:fld>
            <a:endParaRPr lang="en-GB"/>
          </a:p>
        </p:txBody>
      </p:sp>
    </p:spTree>
    <p:extLst>
      <p:ext uri="{BB962C8B-B14F-4D97-AF65-F5344CB8AC3E}">
        <p14:creationId xmlns:p14="http://schemas.microsoft.com/office/powerpoint/2010/main" val="16211606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2ADAD58-76A9-073B-85FA-08925BFEAE0D}"/>
              </a:ext>
            </a:extLst>
          </p:cNvPr>
          <p:cNvPicPr>
            <a:picLocks noChangeAspect="1"/>
          </p:cNvPicPr>
          <p:nvPr/>
        </p:nvPicPr>
        <p:blipFill rotWithShape="1">
          <a:blip r:embed="rId2">
            <a:alphaModFix amt="50000"/>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140C7A4-95D7-5356-9C62-66E79224F279}"/>
              </a:ext>
            </a:extLst>
          </p:cNvPr>
          <p:cNvSpPr>
            <a:spLocks noGrp="1"/>
          </p:cNvSpPr>
          <p:nvPr>
            <p:ph type="ctrTitle"/>
          </p:nvPr>
        </p:nvSpPr>
        <p:spPr>
          <a:xfrm>
            <a:off x="1524000" y="1122362"/>
            <a:ext cx="9144000" cy="2900518"/>
          </a:xfrm>
        </p:spPr>
        <p:txBody>
          <a:bodyPr>
            <a:normAutofit/>
          </a:bodyPr>
          <a:lstStyle/>
          <a:p>
            <a:r>
              <a:rPr lang="en-GB">
                <a:solidFill>
                  <a:srgbClr val="FFFFFF"/>
                </a:solidFill>
              </a:rPr>
              <a:t>Game jam: Research</a:t>
            </a:r>
          </a:p>
        </p:txBody>
      </p:sp>
      <p:sp>
        <p:nvSpPr>
          <p:cNvPr id="3" name="Subtitle 2">
            <a:extLst>
              <a:ext uri="{FF2B5EF4-FFF2-40B4-BE49-F238E27FC236}">
                <a16:creationId xmlns:a16="http://schemas.microsoft.com/office/drawing/2014/main" id="{65DAD104-0AFA-8EBA-60B1-8F7D2DC42520}"/>
              </a:ext>
            </a:extLst>
          </p:cNvPr>
          <p:cNvSpPr>
            <a:spLocks noGrp="1"/>
          </p:cNvSpPr>
          <p:nvPr>
            <p:ph type="subTitle" idx="1"/>
          </p:nvPr>
        </p:nvSpPr>
        <p:spPr>
          <a:xfrm>
            <a:off x="1524000" y="4159404"/>
            <a:ext cx="9144000" cy="1098395"/>
          </a:xfrm>
        </p:spPr>
        <p:txBody>
          <a:bodyPr>
            <a:normAutofit/>
          </a:bodyPr>
          <a:lstStyle/>
          <a:p>
            <a:endParaRPr lang="en-GB">
              <a:solidFill>
                <a:srgbClr val="FFFFFF"/>
              </a:solidFill>
            </a:endParaRPr>
          </a:p>
        </p:txBody>
      </p:sp>
    </p:spTree>
    <p:extLst>
      <p:ext uri="{BB962C8B-B14F-4D97-AF65-F5344CB8AC3E}">
        <p14:creationId xmlns:p14="http://schemas.microsoft.com/office/powerpoint/2010/main" val="1805432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86A1D5-25FC-EA8F-A261-9EC8E9342E48}"/>
              </a:ext>
            </a:extLst>
          </p:cNvPr>
          <p:cNvPicPr>
            <a:picLocks noChangeAspect="1"/>
          </p:cNvPicPr>
          <p:nvPr/>
        </p:nvPicPr>
        <p:blipFill rotWithShape="1">
          <a:blip r:embed="rId2"/>
          <a:srcRect r="13679" b="-2"/>
          <a:stretch/>
        </p:blipFill>
        <p:spPr>
          <a:xfrm>
            <a:off x="6176433" y="10"/>
            <a:ext cx="6015567" cy="3920034"/>
          </a:xfrm>
          <a:custGeom>
            <a:avLst/>
            <a:gdLst/>
            <a:ahLst/>
            <a:cxnLst/>
            <a:rect l="l" t="t" r="r" b="b"/>
            <a:pathLst>
              <a:path w="6015567" h="3920044">
                <a:moveTo>
                  <a:pt x="0" y="0"/>
                </a:moveTo>
                <a:lnTo>
                  <a:pt x="6015567" y="0"/>
                </a:lnTo>
                <a:lnTo>
                  <a:pt x="6015567" y="3920044"/>
                </a:lnTo>
                <a:lnTo>
                  <a:pt x="2469659" y="3920044"/>
                </a:lnTo>
                <a:lnTo>
                  <a:pt x="2469659" y="3103224"/>
                </a:lnTo>
                <a:lnTo>
                  <a:pt x="0" y="3103224"/>
                </a:lnTo>
                <a:close/>
              </a:path>
            </a:pathLst>
          </a:custGeom>
        </p:spPr>
      </p:pic>
      <p:pic>
        <p:nvPicPr>
          <p:cNvPr id="7" name="Picture 6">
            <a:extLst>
              <a:ext uri="{FF2B5EF4-FFF2-40B4-BE49-F238E27FC236}">
                <a16:creationId xmlns:a16="http://schemas.microsoft.com/office/drawing/2014/main" id="{39F76B6B-E6CA-B0CF-719C-0C46898EF4A6}"/>
              </a:ext>
            </a:extLst>
          </p:cNvPr>
          <p:cNvPicPr>
            <a:picLocks noChangeAspect="1"/>
          </p:cNvPicPr>
          <p:nvPr/>
        </p:nvPicPr>
        <p:blipFill rotWithShape="1">
          <a:blip r:embed="rId3"/>
          <a:srcRect l="8607" r="20065" b="-2"/>
          <a:stretch/>
        </p:blipFill>
        <p:spPr>
          <a:xfrm>
            <a:off x="20" y="4069976"/>
            <a:ext cx="3535311" cy="2788023"/>
          </a:xfrm>
          <a:prstGeom prst="rect">
            <a:avLst/>
          </a:prstGeom>
        </p:spPr>
      </p:pic>
      <p:pic>
        <p:nvPicPr>
          <p:cNvPr id="6" name="Picture 5">
            <a:extLst>
              <a:ext uri="{FF2B5EF4-FFF2-40B4-BE49-F238E27FC236}">
                <a16:creationId xmlns:a16="http://schemas.microsoft.com/office/drawing/2014/main" id="{8DD41832-8E13-5700-0B4F-34085DEEFB7A}"/>
              </a:ext>
            </a:extLst>
          </p:cNvPr>
          <p:cNvPicPr>
            <a:picLocks noChangeAspect="1"/>
          </p:cNvPicPr>
          <p:nvPr/>
        </p:nvPicPr>
        <p:blipFill rotWithShape="1">
          <a:blip r:embed="rId4"/>
          <a:srcRect l="8355" r="11843" b="-3"/>
          <a:stretch/>
        </p:blipFill>
        <p:spPr>
          <a:xfrm>
            <a:off x="3696199" y="3257176"/>
            <a:ext cx="4789093" cy="3600824"/>
          </a:xfrm>
          <a:prstGeom prst="rect">
            <a:avLst/>
          </a:prstGeom>
        </p:spPr>
      </p:pic>
      <p:pic>
        <p:nvPicPr>
          <p:cNvPr id="4" name="Picture 3">
            <a:extLst>
              <a:ext uri="{FF2B5EF4-FFF2-40B4-BE49-F238E27FC236}">
                <a16:creationId xmlns:a16="http://schemas.microsoft.com/office/drawing/2014/main" id="{9BFE3570-1C2D-BB3C-7B9F-E3095C038E37}"/>
              </a:ext>
            </a:extLst>
          </p:cNvPr>
          <p:cNvPicPr>
            <a:picLocks noChangeAspect="1"/>
          </p:cNvPicPr>
          <p:nvPr/>
        </p:nvPicPr>
        <p:blipFill rotWithShape="1">
          <a:blip r:embed="rId5"/>
          <a:srcRect r="13679" b="-2"/>
          <a:stretch/>
        </p:blipFill>
        <p:spPr>
          <a:xfrm>
            <a:off x="1" y="10"/>
            <a:ext cx="6015567" cy="3920034"/>
          </a:xfrm>
          <a:custGeom>
            <a:avLst/>
            <a:gdLst/>
            <a:ahLst/>
            <a:cxnLst/>
            <a:rect l="l" t="t" r="r" b="b"/>
            <a:pathLst>
              <a:path w="6015567" h="3920044">
                <a:moveTo>
                  <a:pt x="0" y="0"/>
                </a:moveTo>
                <a:lnTo>
                  <a:pt x="6015567" y="0"/>
                </a:lnTo>
                <a:lnTo>
                  <a:pt x="6015567" y="3103224"/>
                </a:lnTo>
                <a:lnTo>
                  <a:pt x="3545908" y="3103224"/>
                </a:lnTo>
                <a:lnTo>
                  <a:pt x="3545908" y="3920044"/>
                </a:lnTo>
                <a:lnTo>
                  <a:pt x="0" y="3920044"/>
                </a:lnTo>
                <a:close/>
              </a:path>
            </a:pathLst>
          </a:custGeom>
        </p:spPr>
      </p:pic>
      <p:pic>
        <p:nvPicPr>
          <p:cNvPr id="8" name="Picture 7">
            <a:extLst>
              <a:ext uri="{FF2B5EF4-FFF2-40B4-BE49-F238E27FC236}">
                <a16:creationId xmlns:a16="http://schemas.microsoft.com/office/drawing/2014/main" id="{5C2EF020-93A4-13C3-DDCC-C11ECA87AAF3}"/>
              </a:ext>
            </a:extLst>
          </p:cNvPr>
          <p:cNvPicPr>
            <a:picLocks noChangeAspect="1"/>
          </p:cNvPicPr>
          <p:nvPr/>
        </p:nvPicPr>
        <p:blipFill rotWithShape="1">
          <a:blip r:embed="rId6"/>
          <a:srcRect l="20781" r="7678" b="-2"/>
          <a:stretch/>
        </p:blipFill>
        <p:spPr>
          <a:xfrm>
            <a:off x="8646161" y="4069976"/>
            <a:ext cx="3545840" cy="2788024"/>
          </a:xfrm>
          <a:prstGeom prst="rect">
            <a:avLst/>
          </a:prstGeom>
        </p:spPr>
      </p:pic>
    </p:spTree>
    <p:extLst>
      <p:ext uri="{BB962C8B-B14F-4D97-AF65-F5344CB8AC3E}">
        <p14:creationId xmlns:p14="http://schemas.microsoft.com/office/powerpoint/2010/main" val="477812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8CA7933-FCA6-500B-AE23-E056E15BC373}"/>
              </a:ext>
            </a:extLst>
          </p:cNvPr>
          <p:cNvPicPr>
            <a:picLocks noChangeAspect="1"/>
          </p:cNvPicPr>
          <p:nvPr/>
        </p:nvPicPr>
        <p:blipFill rotWithShape="1">
          <a:blip r:embed="rId2">
            <a:alphaModFix amt="50000"/>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4ACCAA8-073A-6081-5F9F-4D59A511F4B7}"/>
              </a:ext>
            </a:extLst>
          </p:cNvPr>
          <p:cNvSpPr>
            <a:spLocks noGrp="1"/>
          </p:cNvSpPr>
          <p:nvPr>
            <p:ph type="ctrTitle"/>
          </p:nvPr>
        </p:nvSpPr>
        <p:spPr>
          <a:xfrm>
            <a:off x="1524000" y="1122362"/>
            <a:ext cx="9144000" cy="2900518"/>
          </a:xfrm>
        </p:spPr>
        <p:txBody>
          <a:bodyPr>
            <a:normAutofit/>
          </a:bodyPr>
          <a:lstStyle/>
          <a:p>
            <a:r>
              <a:rPr lang="en-GB">
                <a:solidFill>
                  <a:srgbClr val="FFFFFF"/>
                </a:solidFill>
              </a:rPr>
              <a:t>Layout</a:t>
            </a:r>
          </a:p>
        </p:txBody>
      </p:sp>
      <p:sp>
        <p:nvSpPr>
          <p:cNvPr id="3" name="Subtitle 2">
            <a:extLst>
              <a:ext uri="{FF2B5EF4-FFF2-40B4-BE49-F238E27FC236}">
                <a16:creationId xmlns:a16="http://schemas.microsoft.com/office/drawing/2014/main" id="{1DA47B37-F7E8-2849-D0CA-7B78F4CE390A}"/>
              </a:ext>
            </a:extLst>
          </p:cNvPr>
          <p:cNvSpPr>
            <a:spLocks noGrp="1"/>
          </p:cNvSpPr>
          <p:nvPr>
            <p:ph type="subTitle" idx="1"/>
          </p:nvPr>
        </p:nvSpPr>
        <p:spPr>
          <a:xfrm>
            <a:off x="1524000" y="4159404"/>
            <a:ext cx="9144000" cy="1098395"/>
          </a:xfrm>
        </p:spPr>
        <p:txBody>
          <a:bodyPr>
            <a:normAutofit/>
          </a:bodyPr>
          <a:lstStyle/>
          <a:p>
            <a:endParaRPr lang="en-GB">
              <a:solidFill>
                <a:srgbClr val="FFFFFF"/>
              </a:solidFill>
            </a:endParaRPr>
          </a:p>
        </p:txBody>
      </p:sp>
    </p:spTree>
    <p:extLst>
      <p:ext uri="{BB962C8B-B14F-4D97-AF65-F5344CB8AC3E}">
        <p14:creationId xmlns:p14="http://schemas.microsoft.com/office/powerpoint/2010/main" val="357663249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B97239-2685-48C8-8104-1D4E4E383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924E207E-2AC0-1B85-F65A-6B66BFA8D116}"/>
              </a:ext>
            </a:extLst>
          </p:cNvPr>
          <p:cNvPicPr>
            <a:picLocks noChangeAspect="1"/>
          </p:cNvPicPr>
          <p:nvPr/>
        </p:nvPicPr>
        <p:blipFill rotWithShape="1">
          <a:blip r:embed="rId2"/>
          <a:srcRect t="19390" r="-2" b="5121"/>
          <a:stretch/>
        </p:blipFill>
        <p:spPr>
          <a:xfrm>
            <a:off x="321734" y="321733"/>
            <a:ext cx="5674894" cy="3030842"/>
          </a:xfrm>
          <a:prstGeom prst="rect">
            <a:avLst/>
          </a:prstGeom>
        </p:spPr>
      </p:pic>
      <p:pic>
        <p:nvPicPr>
          <p:cNvPr id="2" name="Picture 1">
            <a:extLst>
              <a:ext uri="{FF2B5EF4-FFF2-40B4-BE49-F238E27FC236}">
                <a16:creationId xmlns:a16="http://schemas.microsoft.com/office/drawing/2014/main" id="{681DE041-EB10-27FB-ECA8-E9659FB34B26}"/>
              </a:ext>
            </a:extLst>
          </p:cNvPr>
          <p:cNvPicPr>
            <a:picLocks noChangeAspect="1"/>
          </p:cNvPicPr>
          <p:nvPr/>
        </p:nvPicPr>
        <p:blipFill rotWithShape="1">
          <a:blip r:embed="rId3"/>
          <a:srcRect l="6850" r="15061" b="-6"/>
          <a:stretch/>
        </p:blipFill>
        <p:spPr>
          <a:xfrm>
            <a:off x="321735" y="3524289"/>
            <a:ext cx="2676579" cy="2776517"/>
          </a:xfrm>
          <a:prstGeom prst="rect">
            <a:avLst/>
          </a:prstGeom>
        </p:spPr>
      </p:pic>
      <p:pic>
        <p:nvPicPr>
          <p:cNvPr id="4" name="Picture 3">
            <a:extLst>
              <a:ext uri="{FF2B5EF4-FFF2-40B4-BE49-F238E27FC236}">
                <a16:creationId xmlns:a16="http://schemas.microsoft.com/office/drawing/2014/main" id="{B8EE0DC4-8AFB-D470-87E5-4B2E4E2A7EEB}"/>
              </a:ext>
            </a:extLst>
          </p:cNvPr>
          <p:cNvPicPr>
            <a:picLocks noChangeAspect="1"/>
          </p:cNvPicPr>
          <p:nvPr/>
        </p:nvPicPr>
        <p:blipFill rotWithShape="1">
          <a:blip r:embed="rId4"/>
          <a:srcRect l="21941" r="11865" b="-2"/>
          <a:stretch/>
        </p:blipFill>
        <p:spPr>
          <a:xfrm>
            <a:off x="3159553" y="3514855"/>
            <a:ext cx="2837076" cy="2785951"/>
          </a:xfrm>
          <a:prstGeom prst="rect">
            <a:avLst/>
          </a:prstGeom>
        </p:spPr>
      </p:pic>
      <p:pic>
        <p:nvPicPr>
          <p:cNvPr id="5" name="Picture 4">
            <a:extLst>
              <a:ext uri="{FF2B5EF4-FFF2-40B4-BE49-F238E27FC236}">
                <a16:creationId xmlns:a16="http://schemas.microsoft.com/office/drawing/2014/main" id="{5AB6CD98-2533-B65E-0E0C-4CB2AC9452B5}"/>
              </a:ext>
            </a:extLst>
          </p:cNvPr>
          <p:cNvPicPr>
            <a:picLocks noChangeAspect="1"/>
          </p:cNvPicPr>
          <p:nvPr/>
        </p:nvPicPr>
        <p:blipFill rotWithShape="1">
          <a:blip r:embed="rId5"/>
          <a:srcRect t="4746" b="17288"/>
          <a:stretch/>
        </p:blipFill>
        <p:spPr>
          <a:xfrm>
            <a:off x="6195373" y="321733"/>
            <a:ext cx="5674892" cy="5979074"/>
          </a:xfrm>
          <a:prstGeom prst="rect">
            <a:avLst/>
          </a:prstGeom>
        </p:spPr>
      </p:pic>
    </p:spTree>
    <p:extLst>
      <p:ext uri="{BB962C8B-B14F-4D97-AF65-F5344CB8AC3E}">
        <p14:creationId xmlns:p14="http://schemas.microsoft.com/office/powerpoint/2010/main" val="1578903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9">
            <a:extLst>
              <a:ext uri="{FF2B5EF4-FFF2-40B4-BE49-F238E27FC236}">
                <a16:creationId xmlns:a16="http://schemas.microsoft.com/office/drawing/2014/main" id="{B63E10B8-7A5C-4E1D-BE92-AAA068608C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485804"/>
            <a:ext cx="5533524" cy="3510776"/>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1727361-5653-802A-554E-E1472E6B3F57}"/>
              </a:ext>
            </a:extLst>
          </p:cNvPr>
          <p:cNvPicPr>
            <a:picLocks noChangeAspect="1"/>
          </p:cNvPicPr>
          <p:nvPr/>
        </p:nvPicPr>
        <p:blipFill>
          <a:blip r:embed="rId2"/>
          <a:stretch>
            <a:fillRect/>
          </a:stretch>
        </p:blipFill>
        <p:spPr>
          <a:xfrm>
            <a:off x="988565" y="662869"/>
            <a:ext cx="4525658" cy="3156647"/>
          </a:xfrm>
          <a:prstGeom prst="rect">
            <a:avLst/>
          </a:prstGeom>
        </p:spPr>
      </p:pic>
      <p:sp>
        <p:nvSpPr>
          <p:cNvPr id="12" name="Rectangle 11">
            <a:extLst>
              <a:ext uri="{FF2B5EF4-FFF2-40B4-BE49-F238E27FC236}">
                <a16:creationId xmlns:a16="http://schemas.microsoft.com/office/drawing/2014/main" id="{E1C32068-6A8E-44A5-BE2D-65E7EC2DBF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3" y="4157449"/>
            <a:ext cx="2686328" cy="2216840"/>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6AD2230-FD46-70DD-0B56-4F44E4CF01FF}"/>
              </a:ext>
            </a:extLst>
          </p:cNvPr>
          <p:cNvPicPr>
            <a:picLocks noChangeAspect="1"/>
          </p:cNvPicPr>
          <p:nvPr/>
        </p:nvPicPr>
        <p:blipFill>
          <a:blip r:embed="rId3"/>
          <a:stretch>
            <a:fillRect/>
          </a:stretch>
        </p:blipFill>
        <p:spPr>
          <a:xfrm>
            <a:off x="667866" y="4361583"/>
            <a:ext cx="2333643" cy="1808573"/>
          </a:xfrm>
          <a:prstGeom prst="rect">
            <a:avLst/>
          </a:prstGeom>
        </p:spPr>
      </p:pic>
      <p:sp>
        <p:nvSpPr>
          <p:cNvPr id="14" name="Rectangle 13">
            <a:extLst>
              <a:ext uri="{FF2B5EF4-FFF2-40B4-BE49-F238E27FC236}">
                <a16:creationId xmlns:a16="http://schemas.microsoft.com/office/drawing/2014/main" id="{83940A33-AE5F-4FC1-AFFF-1BC5DD32E1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31827" y="4157449"/>
            <a:ext cx="2686328" cy="2216840"/>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306A7D73-2A3A-2CBD-6C2D-492131B802F0}"/>
              </a:ext>
            </a:extLst>
          </p:cNvPr>
          <p:cNvPicPr>
            <a:picLocks noChangeAspect="1"/>
          </p:cNvPicPr>
          <p:nvPr/>
        </p:nvPicPr>
        <p:blipFill>
          <a:blip r:embed="rId4"/>
          <a:stretch>
            <a:fillRect/>
          </a:stretch>
        </p:blipFill>
        <p:spPr>
          <a:xfrm>
            <a:off x="3508169" y="4384655"/>
            <a:ext cx="2333643" cy="1805027"/>
          </a:xfrm>
          <a:prstGeom prst="rect">
            <a:avLst/>
          </a:prstGeom>
        </p:spPr>
      </p:pic>
      <p:sp>
        <p:nvSpPr>
          <p:cNvPr id="20" name="Rectangle 15">
            <a:extLst>
              <a:ext uri="{FF2B5EF4-FFF2-40B4-BE49-F238E27FC236}">
                <a16:creationId xmlns:a16="http://schemas.microsoft.com/office/drawing/2014/main" id="{9310DD53-17D0-4A12-A0E2-72F33348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6188" y="485805"/>
            <a:ext cx="5511179" cy="5888484"/>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713DC1C-DA17-A755-38F3-5AE4CC526C42}"/>
              </a:ext>
            </a:extLst>
          </p:cNvPr>
          <p:cNvPicPr>
            <a:picLocks noChangeAspect="1"/>
          </p:cNvPicPr>
          <p:nvPr/>
        </p:nvPicPr>
        <p:blipFill>
          <a:blip r:embed="rId5"/>
          <a:stretch>
            <a:fillRect/>
          </a:stretch>
        </p:blipFill>
        <p:spPr>
          <a:xfrm>
            <a:off x="7226419" y="635943"/>
            <a:ext cx="3450717" cy="5588208"/>
          </a:xfrm>
          <a:prstGeom prst="rect">
            <a:avLst/>
          </a:prstGeom>
        </p:spPr>
      </p:pic>
    </p:spTree>
    <p:extLst>
      <p:ext uri="{BB962C8B-B14F-4D97-AF65-F5344CB8AC3E}">
        <p14:creationId xmlns:p14="http://schemas.microsoft.com/office/powerpoint/2010/main" val="3022499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623F11-D89A-6AC7-C15B-20A4BE59C48C}"/>
              </a:ext>
            </a:extLst>
          </p:cNvPr>
          <p:cNvPicPr>
            <a:picLocks noChangeAspect="1"/>
          </p:cNvPicPr>
          <p:nvPr/>
        </p:nvPicPr>
        <p:blipFill>
          <a:blip r:embed="rId2"/>
          <a:stretch>
            <a:fillRect/>
          </a:stretch>
        </p:blipFill>
        <p:spPr>
          <a:xfrm>
            <a:off x="2743200" y="1633537"/>
            <a:ext cx="6705600" cy="3590925"/>
          </a:xfrm>
          <a:prstGeom prst="rect">
            <a:avLst/>
          </a:prstGeom>
        </p:spPr>
      </p:pic>
    </p:spTree>
    <p:extLst>
      <p:ext uri="{BB962C8B-B14F-4D97-AF65-F5344CB8AC3E}">
        <p14:creationId xmlns:p14="http://schemas.microsoft.com/office/powerpoint/2010/main" val="1917086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9BD5686-E391-0C92-91C7-CA93787E321D}"/>
              </a:ext>
            </a:extLst>
          </p:cNvPr>
          <p:cNvPicPr>
            <a:picLocks noChangeAspect="1"/>
          </p:cNvPicPr>
          <p:nvPr/>
        </p:nvPicPr>
        <p:blipFill rotWithShape="1">
          <a:blip r:embed="rId2">
            <a:alphaModFix amt="35000"/>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7BD4579-C752-E39B-5FA9-E57295623734}"/>
              </a:ext>
            </a:extLst>
          </p:cNvPr>
          <p:cNvSpPr>
            <a:spLocks noGrp="1"/>
          </p:cNvSpPr>
          <p:nvPr>
            <p:ph type="title"/>
          </p:nvPr>
        </p:nvSpPr>
        <p:spPr>
          <a:xfrm>
            <a:off x="838200" y="365125"/>
            <a:ext cx="10515600" cy="1325563"/>
          </a:xfrm>
        </p:spPr>
        <p:txBody>
          <a:bodyPr>
            <a:normAutofit/>
          </a:bodyPr>
          <a:lstStyle/>
          <a:p>
            <a:r>
              <a:rPr lang="en-GB">
                <a:solidFill>
                  <a:srgbClr val="FFFFFF"/>
                </a:solidFill>
              </a:rPr>
              <a:t>Idea:</a:t>
            </a:r>
          </a:p>
        </p:txBody>
      </p:sp>
      <p:sp>
        <p:nvSpPr>
          <p:cNvPr id="3" name="Content Placeholder 2">
            <a:extLst>
              <a:ext uri="{FF2B5EF4-FFF2-40B4-BE49-F238E27FC236}">
                <a16:creationId xmlns:a16="http://schemas.microsoft.com/office/drawing/2014/main" id="{B51FCCFD-02E8-A4D4-35B0-E76067C05E1A}"/>
              </a:ext>
            </a:extLst>
          </p:cNvPr>
          <p:cNvSpPr>
            <a:spLocks noGrp="1"/>
          </p:cNvSpPr>
          <p:nvPr>
            <p:ph idx="1"/>
          </p:nvPr>
        </p:nvSpPr>
        <p:spPr>
          <a:xfrm>
            <a:off x="838200" y="1825625"/>
            <a:ext cx="10515600" cy="4351338"/>
          </a:xfrm>
        </p:spPr>
        <p:txBody>
          <a:bodyPr>
            <a:normAutofit/>
          </a:bodyPr>
          <a:lstStyle/>
          <a:p>
            <a:pPr marL="0" indent="0">
              <a:buNone/>
            </a:pPr>
            <a:r>
              <a:rPr lang="en-GB" dirty="0">
                <a:solidFill>
                  <a:srgbClr val="FFFFFF"/>
                </a:solidFill>
              </a:rPr>
              <a:t>You play as a drunkard in a bar. As you’ve gotten more drunk, you see a ‘figure’ appear to stop you from drinking. You begin to run around the bar, dodging this figure and continuing to drink and build up your score. As you drink more, you will occasionally pass put and become a ghost, allowing you to become faster and scout out the area and explore for more  items or layout for the bar. Your score goes up based on the time you dodge for and the amount of alcohol you drink. </a:t>
            </a:r>
          </a:p>
        </p:txBody>
      </p:sp>
    </p:spTree>
    <p:extLst>
      <p:ext uri="{BB962C8B-B14F-4D97-AF65-F5344CB8AC3E}">
        <p14:creationId xmlns:p14="http://schemas.microsoft.com/office/powerpoint/2010/main" val="222575032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538D6E8-E4E6-84E9-74C9-B68A4503EA3F}"/>
              </a:ext>
            </a:extLst>
          </p:cNvPr>
          <p:cNvPicPr>
            <a:picLocks noChangeAspect="1"/>
          </p:cNvPicPr>
          <p:nvPr/>
        </p:nvPicPr>
        <p:blipFill rotWithShape="1">
          <a:blip r:embed="rId2">
            <a:alphaModFix amt="35000"/>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7665FAE-8FF5-5EFA-F038-6E76EB2D4217}"/>
              </a:ext>
            </a:extLst>
          </p:cNvPr>
          <p:cNvSpPr>
            <a:spLocks noGrp="1"/>
          </p:cNvSpPr>
          <p:nvPr>
            <p:ph type="title"/>
          </p:nvPr>
        </p:nvSpPr>
        <p:spPr>
          <a:xfrm>
            <a:off x="838200" y="365125"/>
            <a:ext cx="10515600" cy="1325563"/>
          </a:xfrm>
        </p:spPr>
        <p:txBody>
          <a:bodyPr>
            <a:normAutofit/>
          </a:bodyPr>
          <a:lstStyle/>
          <a:p>
            <a:r>
              <a:rPr lang="en-GB">
                <a:solidFill>
                  <a:srgbClr val="FFFFFF"/>
                </a:solidFill>
              </a:rPr>
              <a:t>Location: Bar</a:t>
            </a:r>
          </a:p>
        </p:txBody>
      </p:sp>
      <p:sp>
        <p:nvSpPr>
          <p:cNvPr id="3" name="Content Placeholder 2">
            <a:extLst>
              <a:ext uri="{FF2B5EF4-FFF2-40B4-BE49-F238E27FC236}">
                <a16:creationId xmlns:a16="http://schemas.microsoft.com/office/drawing/2014/main" id="{FC0821DB-C4BE-CA2C-FD5C-789A2EE8C77A}"/>
              </a:ext>
            </a:extLst>
          </p:cNvPr>
          <p:cNvSpPr>
            <a:spLocks noGrp="1"/>
          </p:cNvSpPr>
          <p:nvPr>
            <p:ph idx="1"/>
          </p:nvPr>
        </p:nvSpPr>
        <p:spPr>
          <a:xfrm>
            <a:off x="838200" y="1825625"/>
            <a:ext cx="10515600" cy="4351338"/>
          </a:xfrm>
        </p:spPr>
        <p:txBody>
          <a:bodyPr>
            <a:normAutofit/>
          </a:bodyPr>
          <a:lstStyle/>
          <a:p>
            <a:r>
              <a:rPr lang="en-GB">
                <a:solidFill>
                  <a:srgbClr val="FFFFFF"/>
                </a:solidFill>
              </a:rPr>
              <a:t>Layout needs to be open</a:t>
            </a:r>
          </a:p>
          <a:p>
            <a:r>
              <a:rPr lang="en-GB">
                <a:solidFill>
                  <a:srgbClr val="FFFFFF"/>
                </a:solidFill>
              </a:rPr>
              <a:t>Be able to run around/loop enemy</a:t>
            </a:r>
          </a:p>
          <a:p>
            <a:r>
              <a:rPr lang="en-GB">
                <a:solidFill>
                  <a:srgbClr val="FFFFFF"/>
                </a:solidFill>
              </a:rPr>
              <a:t>Enemy can get you no matter what, so layout needs to be hard to navigate</a:t>
            </a:r>
          </a:p>
          <a:p>
            <a:r>
              <a:rPr lang="en-GB">
                <a:solidFill>
                  <a:srgbClr val="FFFFFF"/>
                </a:solidFill>
              </a:rPr>
              <a:t>One room: The bar, eating space</a:t>
            </a:r>
          </a:p>
          <a:p>
            <a:r>
              <a:rPr lang="en-GB">
                <a:solidFill>
                  <a:srgbClr val="FFFFFF"/>
                </a:solidFill>
              </a:rPr>
              <a:t>Needs to be large, can exaggerate the size</a:t>
            </a:r>
          </a:p>
          <a:p>
            <a:r>
              <a:rPr lang="en-GB">
                <a:solidFill>
                  <a:srgbClr val="FFFFFF"/>
                </a:solidFill>
              </a:rPr>
              <a:t>Things look weirder the more you drink</a:t>
            </a:r>
          </a:p>
          <a:p>
            <a:endParaRPr lang="en-GB">
              <a:solidFill>
                <a:srgbClr val="FFFFFF"/>
              </a:solidFill>
            </a:endParaRPr>
          </a:p>
          <a:p>
            <a:endParaRPr lang="en-GB">
              <a:solidFill>
                <a:srgbClr val="FFFFFF"/>
              </a:solidFill>
            </a:endParaRPr>
          </a:p>
        </p:txBody>
      </p:sp>
    </p:spTree>
    <p:extLst>
      <p:ext uri="{BB962C8B-B14F-4D97-AF65-F5344CB8AC3E}">
        <p14:creationId xmlns:p14="http://schemas.microsoft.com/office/powerpoint/2010/main" val="213338368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98D3742-44B4-0382-ABCB-6CEC078B34B4}"/>
              </a:ext>
            </a:extLst>
          </p:cNvPr>
          <p:cNvPicPr>
            <a:picLocks noChangeAspect="1"/>
          </p:cNvPicPr>
          <p:nvPr/>
        </p:nvPicPr>
        <p:blipFill rotWithShape="1">
          <a:blip r:embed="rId2">
            <a:alphaModFix amt="35000"/>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22F8463-A00B-D7E2-F39F-5CDCC8C96EFA}"/>
              </a:ext>
            </a:extLst>
          </p:cNvPr>
          <p:cNvSpPr>
            <a:spLocks noGrp="1"/>
          </p:cNvSpPr>
          <p:nvPr>
            <p:ph type="title"/>
          </p:nvPr>
        </p:nvSpPr>
        <p:spPr>
          <a:xfrm>
            <a:off x="838200" y="365125"/>
            <a:ext cx="10515600" cy="1325563"/>
          </a:xfrm>
        </p:spPr>
        <p:txBody>
          <a:bodyPr>
            <a:normAutofit/>
          </a:bodyPr>
          <a:lstStyle/>
          <a:p>
            <a:r>
              <a:rPr lang="en-GB">
                <a:solidFill>
                  <a:srgbClr val="FFFFFF"/>
                </a:solidFill>
              </a:rPr>
              <a:t>Notes:</a:t>
            </a:r>
          </a:p>
        </p:txBody>
      </p:sp>
      <p:sp>
        <p:nvSpPr>
          <p:cNvPr id="3" name="Content Placeholder 2">
            <a:extLst>
              <a:ext uri="{FF2B5EF4-FFF2-40B4-BE49-F238E27FC236}">
                <a16:creationId xmlns:a16="http://schemas.microsoft.com/office/drawing/2014/main" id="{D98F90CA-8408-9D86-7D40-C6956951F12A}"/>
              </a:ext>
            </a:extLst>
          </p:cNvPr>
          <p:cNvSpPr>
            <a:spLocks noGrp="1"/>
          </p:cNvSpPr>
          <p:nvPr>
            <p:ph idx="1"/>
          </p:nvPr>
        </p:nvSpPr>
        <p:spPr>
          <a:xfrm>
            <a:off x="838200" y="1825625"/>
            <a:ext cx="10515600" cy="4351338"/>
          </a:xfrm>
        </p:spPr>
        <p:txBody>
          <a:bodyPr>
            <a:normAutofit/>
          </a:bodyPr>
          <a:lstStyle/>
          <a:p>
            <a:r>
              <a:rPr lang="en-GB" sz="2400">
                <a:solidFill>
                  <a:srgbClr val="FFFFFF"/>
                </a:solidFill>
              </a:rPr>
              <a:t>Being ghost increases chances of them not getting you, and makes player faster and able to do recon on where items/drinks are</a:t>
            </a:r>
          </a:p>
          <a:p>
            <a:r>
              <a:rPr lang="en-GB" sz="2400">
                <a:solidFill>
                  <a:srgbClr val="FFFFFF"/>
                </a:solidFill>
              </a:rPr>
              <a:t>Drink enough alcohol to die</a:t>
            </a:r>
          </a:p>
          <a:p>
            <a:r>
              <a:rPr lang="en-GB" sz="2400">
                <a:solidFill>
                  <a:srgbClr val="FFFFFF"/>
                </a:solidFill>
              </a:rPr>
              <a:t>Each reset starts with them taking a drink before becoming more disorderly</a:t>
            </a:r>
          </a:p>
          <a:p>
            <a:r>
              <a:rPr lang="en-GB" sz="2400">
                <a:solidFill>
                  <a:srgbClr val="FFFFFF"/>
                </a:solidFill>
              </a:rPr>
              <a:t>When more drunk, you see double and the obstacles double, rooms doubles</a:t>
            </a:r>
          </a:p>
          <a:p>
            <a:r>
              <a:rPr lang="en-GB" sz="2400">
                <a:solidFill>
                  <a:srgbClr val="FFFFFF"/>
                </a:solidFill>
              </a:rPr>
              <a:t>Get caught multiple times in a row, you get good ending for not dying from alcohol</a:t>
            </a:r>
          </a:p>
          <a:p>
            <a:r>
              <a:rPr lang="en-GB" sz="2400">
                <a:solidFill>
                  <a:srgbClr val="FFFFFF"/>
                </a:solidFill>
              </a:rPr>
              <a:t>Ragdoll AI </a:t>
            </a:r>
          </a:p>
          <a:p>
            <a:r>
              <a:rPr lang="en-GB" sz="2400">
                <a:solidFill>
                  <a:srgbClr val="FFFFFF"/>
                </a:solidFill>
              </a:rPr>
              <a:t>Assault others, get more points but risk of getting caught. High risk high reward</a:t>
            </a:r>
          </a:p>
          <a:p>
            <a:r>
              <a:rPr lang="en-GB" sz="2400">
                <a:solidFill>
                  <a:srgbClr val="FFFFFF"/>
                </a:solidFill>
              </a:rPr>
              <a:t>Person chasing you is an allegory for your responsibilities, thoughts, feelings etc.</a:t>
            </a:r>
          </a:p>
          <a:p>
            <a:endParaRPr lang="en-GB" sz="2400">
              <a:solidFill>
                <a:srgbClr val="FFFFFF"/>
              </a:solidFill>
            </a:endParaRPr>
          </a:p>
          <a:p>
            <a:endParaRPr lang="en-GB" sz="2400">
              <a:solidFill>
                <a:srgbClr val="FFFFFF"/>
              </a:solidFill>
            </a:endParaRPr>
          </a:p>
        </p:txBody>
      </p:sp>
    </p:spTree>
    <p:extLst>
      <p:ext uri="{BB962C8B-B14F-4D97-AF65-F5344CB8AC3E}">
        <p14:creationId xmlns:p14="http://schemas.microsoft.com/office/powerpoint/2010/main" val="132782181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A96203A-AF85-6B99-41B9-D2DF4CB04ECD}"/>
              </a:ext>
            </a:extLst>
          </p:cNvPr>
          <p:cNvPicPr>
            <a:picLocks noChangeAspect="1"/>
          </p:cNvPicPr>
          <p:nvPr/>
        </p:nvPicPr>
        <p:blipFill rotWithShape="1">
          <a:blip r:embed="rId2">
            <a:alphaModFix amt="35000"/>
          </a:blip>
          <a:src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2C3E893D-0038-A6CC-5BC6-1A66E7031B0B}"/>
              </a:ext>
            </a:extLst>
          </p:cNvPr>
          <p:cNvSpPr>
            <a:spLocks noGrp="1"/>
          </p:cNvSpPr>
          <p:nvPr>
            <p:ph idx="1"/>
          </p:nvPr>
        </p:nvSpPr>
        <p:spPr>
          <a:xfrm>
            <a:off x="838200" y="1253331"/>
            <a:ext cx="10515600" cy="4351338"/>
          </a:xfrm>
        </p:spPr>
        <p:txBody>
          <a:bodyPr>
            <a:normAutofit fontScale="92500" lnSpcReduction="20000"/>
          </a:bodyPr>
          <a:lstStyle/>
          <a:p>
            <a:pPr marL="0" indent="0">
              <a:buNone/>
            </a:pPr>
            <a:r>
              <a:rPr lang="en-GB" sz="3000" dirty="0">
                <a:solidFill>
                  <a:srgbClr val="FFFFFF"/>
                </a:solidFill>
              </a:rPr>
              <a:t>Gameplay:</a:t>
            </a:r>
          </a:p>
          <a:p>
            <a:r>
              <a:rPr lang="en-GB" sz="2000" dirty="0">
                <a:solidFill>
                  <a:srgbClr val="FFFFFF"/>
                </a:solidFill>
              </a:rPr>
              <a:t>Start game</a:t>
            </a:r>
          </a:p>
          <a:p>
            <a:r>
              <a:rPr lang="en-GB" sz="2000" dirty="0">
                <a:solidFill>
                  <a:srgbClr val="FFFFFF"/>
                </a:solidFill>
              </a:rPr>
              <a:t>Run</a:t>
            </a:r>
          </a:p>
          <a:p>
            <a:r>
              <a:rPr lang="en-GB" sz="2000" dirty="0">
                <a:solidFill>
                  <a:srgbClr val="FFFFFF"/>
                </a:solidFill>
              </a:rPr>
              <a:t>Drink</a:t>
            </a:r>
          </a:p>
          <a:p>
            <a:r>
              <a:rPr lang="en-GB" sz="2000" dirty="0">
                <a:solidFill>
                  <a:srgbClr val="FFFFFF"/>
                </a:solidFill>
              </a:rPr>
              <a:t>More drinks = more chaotic/more problematic and a higher score</a:t>
            </a:r>
          </a:p>
          <a:p>
            <a:r>
              <a:rPr lang="en-GB" sz="2000" dirty="0">
                <a:solidFill>
                  <a:srgbClr val="FFFFFF"/>
                </a:solidFill>
              </a:rPr>
              <a:t>‘Person’ chasing you to stop you drinking</a:t>
            </a:r>
          </a:p>
          <a:p>
            <a:r>
              <a:rPr lang="en-GB" sz="2000" dirty="0">
                <a:solidFill>
                  <a:srgbClr val="FFFFFF"/>
                </a:solidFill>
              </a:rPr>
              <a:t>‘Person’ loses you, chance to explore/recon</a:t>
            </a:r>
          </a:p>
          <a:p>
            <a:r>
              <a:rPr lang="en-GB" sz="2000" dirty="0">
                <a:solidFill>
                  <a:srgbClr val="FFFFFF"/>
                </a:solidFill>
              </a:rPr>
              <a:t>‘Person’ catches you, you sober up, restart</a:t>
            </a:r>
          </a:p>
          <a:p>
            <a:r>
              <a:rPr lang="en-GB" sz="2000" dirty="0">
                <a:solidFill>
                  <a:srgbClr val="FFFFFF"/>
                </a:solidFill>
              </a:rPr>
              <a:t>Successfully reach drink capacity</a:t>
            </a:r>
          </a:p>
          <a:p>
            <a:r>
              <a:rPr lang="en-GB" sz="2000" dirty="0">
                <a:solidFill>
                  <a:srgbClr val="FFFFFF"/>
                </a:solidFill>
              </a:rPr>
              <a:t>Die</a:t>
            </a:r>
          </a:p>
          <a:p>
            <a:r>
              <a:rPr lang="en-GB" sz="2000" dirty="0">
                <a:solidFill>
                  <a:srgbClr val="FFFFFF"/>
                </a:solidFill>
              </a:rPr>
              <a:t>Cutscene</a:t>
            </a:r>
          </a:p>
          <a:p>
            <a:r>
              <a:rPr lang="en-GB" sz="2000" dirty="0">
                <a:solidFill>
                  <a:srgbClr val="FFFFFF"/>
                </a:solidFill>
              </a:rPr>
              <a:t>win</a:t>
            </a:r>
          </a:p>
          <a:p>
            <a:endParaRPr lang="en-GB" sz="1500" dirty="0">
              <a:solidFill>
                <a:srgbClr val="FFFFFF"/>
              </a:solidFill>
            </a:endParaRPr>
          </a:p>
        </p:txBody>
      </p:sp>
    </p:spTree>
    <p:extLst>
      <p:ext uri="{BB962C8B-B14F-4D97-AF65-F5344CB8AC3E}">
        <p14:creationId xmlns:p14="http://schemas.microsoft.com/office/powerpoint/2010/main" val="4211669703"/>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13">
            <a:extLst>
              <a:ext uri="{FF2B5EF4-FFF2-40B4-BE49-F238E27FC236}">
                <a16:creationId xmlns:a16="http://schemas.microsoft.com/office/drawing/2014/main" id="{E1750109-3B91-4506-B997-0CD8E35A14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437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5">
            <a:extLst>
              <a:ext uri="{FF2B5EF4-FFF2-40B4-BE49-F238E27FC236}">
                <a16:creationId xmlns:a16="http://schemas.microsoft.com/office/drawing/2014/main" id="{E72D8D1B-59F6-4FF3-8547-9BBB6129F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C19AF59-8DA0-CB12-56D0-A38A64BDAEF8}"/>
              </a:ext>
            </a:extLst>
          </p:cNvPr>
          <p:cNvPicPr>
            <a:picLocks noChangeAspect="1"/>
          </p:cNvPicPr>
          <p:nvPr/>
        </p:nvPicPr>
        <p:blipFill>
          <a:blip r:embed="rId2"/>
          <a:stretch>
            <a:fillRect/>
          </a:stretch>
        </p:blipFill>
        <p:spPr>
          <a:xfrm>
            <a:off x="945794" y="643467"/>
            <a:ext cx="2475653" cy="2475653"/>
          </a:xfrm>
          <a:prstGeom prst="rect">
            <a:avLst/>
          </a:prstGeom>
        </p:spPr>
      </p:pic>
      <p:sp>
        <p:nvSpPr>
          <p:cNvPr id="32" name="Rectangle 17">
            <a:extLst>
              <a:ext uri="{FF2B5EF4-FFF2-40B4-BE49-F238E27FC236}">
                <a16:creationId xmlns:a16="http://schemas.microsoft.com/office/drawing/2014/main" id="{2C444748-5A8D-4B53-89FE-42B455DFA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5618" y="487090"/>
            <a:ext cx="3588171" cy="278104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667DEBF-28B3-766E-3219-3670C85730F2}"/>
              </a:ext>
            </a:extLst>
          </p:cNvPr>
          <p:cNvPicPr>
            <a:picLocks noChangeAspect="1"/>
          </p:cNvPicPr>
          <p:nvPr/>
        </p:nvPicPr>
        <p:blipFill>
          <a:blip r:embed="rId3"/>
          <a:stretch>
            <a:fillRect/>
          </a:stretch>
        </p:blipFill>
        <p:spPr>
          <a:xfrm>
            <a:off x="4773816" y="650497"/>
            <a:ext cx="2468623" cy="2468623"/>
          </a:xfrm>
          <a:prstGeom prst="rect">
            <a:avLst/>
          </a:prstGeom>
        </p:spPr>
      </p:pic>
      <p:sp>
        <p:nvSpPr>
          <p:cNvPr id="33" name="Rectangle 19">
            <a:extLst>
              <a:ext uri="{FF2B5EF4-FFF2-40B4-BE49-F238E27FC236}">
                <a16:creationId xmlns:a16="http://schemas.microsoft.com/office/drawing/2014/main" id="{14044C96-7CFD-44DB-A579-D77B0D37C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5998" y="487090"/>
            <a:ext cx="3588174" cy="278104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10AE3C8-D2B1-3A70-C0B3-DFAD3C00002E}"/>
              </a:ext>
            </a:extLst>
          </p:cNvPr>
          <p:cNvPicPr>
            <a:picLocks noChangeAspect="1"/>
          </p:cNvPicPr>
          <p:nvPr/>
        </p:nvPicPr>
        <p:blipFill>
          <a:blip r:embed="rId4"/>
          <a:stretch>
            <a:fillRect/>
          </a:stretch>
        </p:blipFill>
        <p:spPr>
          <a:xfrm>
            <a:off x="8705658" y="650497"/>
            <a:ext cx="2468623" cy="2468623"/>
          </a:xfrm>
          <a:prstGeom prst="rect">
            <a:avLst/>
          </a:prstGeom>
        </p:spPr>
      </p:pic>
      <p:sp>
        <p:nvSpPr>
          <p:cNvPr id="34" name="Rectangle 21">
            <a:extLst>
              <a:ext uri="{FF2B5EF4-FFF2-40B4-BE49-F238E27FC236}">
                <a16:creationId xmlns:a16="http://schemas.microsoft.com/office/drawing/2014/main" id="{8FC8C21F-9484-4A71-ABFA-6C10682FA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F16511E-F991-6A97-A251-80909FCDF9CC}"/>
              </a:ext>
            </a:extLst>
          </p:cNvPr>
          <p:cNvPicPr>
            <a:picLocks noChangeAspect="1"/>
          </p:cNvPicPr>
          <p:nvPr/>
        </p:nvPicPr>
        <p:blipFill>
          <a:blip r:embed="rId5"/>
          <a:stretch>
            <a:fillRect/>
          </a:stretch>
        </p:blipFill>
        <p:spPr>
          <a:xfrm>
            <a:off x="1031891" y="3748194"/>
            <a:ext cx="2286258" cy="2471631"/>
          </a:xfrm>
          <a:prstGeom prst="rect">
            <a:avLst/>
          </a:prstGeom>
        </p:spPr>
      </p:pic>
      <p:sp>
        <p:nvSpPr>
          <p:cNvPr id="35" name="Rectangle 23">
            <a:extLst>
              <a:ext uri="{FF2B5EF4-FFF2-40B4-BE49-F238E27FC236}">
                <a16:creationId xmlns:a16="http://schemas.microsoft.com/office/drawing/2014/main" id="{F4FFA271-A10A-4AC3-8F06-E3313A197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502" y="3603670"/>
            <a:ext cx="3601167"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5">
            <a:extLst>
              <a:ext uri="{FF2B5EF4-FFF2-40B4-BE49-F238E27FC236}">
                <a16:creationId xmlns:a16="http://schemas.microsoft.com/office/drawing/2014/main" id="{7F9FE375-3674-4B26-B67B-30AFAF78C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5618" y="3610700"/>
            <a:ext cx="3588171" cy="278104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5EC0F38-BFB4-FB80-DD2F-BCFD70E02F90}"/>
              </a:ext>
            </a:extLst>
          </p:cNvPr>
          <p:cNvPicPr>
            <a:picLocks noChangeAspect="1"/>
          </p:cNvPicPr>
          <p:nvPr/>
        </p:nvPicPr>
        <p:blipFill>
          <a:blip r:embed="rId6"/>
          <a:stretch>
            <a:fillRect/>
          </a:stretch>
        </p:blipFill>
        <p:spPr>
          <a:xfrm>
            <a:off x="4413358" y="3818714"/>
            <a:ext cx="3201482" cy="2401112"/>
          </a:xfrm>
          <a:prstGeom prst="rect">
            <a:avLst/>
          </a:prstGeom>
        </p:spPr>
      </p:pic>
      <p:pic>
        <p:nvPicPr>
          <p:cNvPr id="5" name="Picture 4">
            <a:extLst>
              <a:ext uri="{FF2B5EF4-FFF2-40B4-BE49-F238E27FC236}">
                <a16:creationId xmlns:a16="http://schemas.microsoft.com/office/drawing/2014/main" id="{498CA1E2-FA67-522F-946E-BB3823B39EB2}"/>
              </a:ext>
            </a:extLst>
          </p:cNvPr>
          <p:cNvPicPr>
            <a:picLocks noChangeAspect="1"/>
          </p:cNvPicPr>
          <p:nvPr/>
        </p:nvPicPr>
        <p:blipFill>
          <a:blip r:embed="rId7"/>
          <a:stretch>
            <a:fillRect/>
          </a:stretch>
        </p:blipFill>
        <p:spPr>
          <a:xfrm>
            <a:off x="8313518" y="3767686"/>
            <a:ext cx="3252903" cy="2439677"/>
          </a:xfrm>
          <a:prstGeom prst="rect">
            <a:avLst/>
          </a:prstGeom>
        </p:spPr>
      </p:pic>
    </p:spTree>
    <p:extLst>
      <p:ext uri="{BB962C8B-B14F-4D97-AF65-F5344CB8AC3E}">
        <p14:creationId xmlns:p14="http://schemas.microsoft.com/office/powerpoint/2010/main" val="3666516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B1DF3C2-3562-CFBC-5DC4-D5AF986C8F38}"/>
              </a:ext>
            </a:extLst>
          </p:cNvPr>
          <p:cNvPicPr>
            <a:picLocks noChangeAspect="1"/>
          </p:cNvPicPr>
          <p:nvPr/>
        </p:nvPicPr>
        <p:blipFill rotWithShape="1">
          <a:blip r:embed="rId2">
            <a:alphaModFix amt="35000"/>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44B3EC6-1E28-E55B-457F-83162C29CA63}"/>
              </a:ext>
            </a:extLst>
          </p:cNvPr>
          <p:cNvSpPr>
            <a:spLocks noGrp="1"/>
          </p:cNvSpPr>
          <p:nvPr>
            <p:ph type="title"/>
          </p:nvPr>
        </p:nvSpPr>
        <p:spPr>
          <a:xfrm>
            <a:off x="838200" y="365125"/>
            <a:ext cx="10515600" cy="1325563"/>
          </a:xfrm>
        </p:spPr>
        <p:txBody>
          <a:bodyPr>
            <a:normAutofit/>
          </a:bodyPr>
          <a:lstStyle/>
          <a:p>
            <a:r>
              <a:rPr lang="en-GB">
                <a:solidFill>
                  <a:srgbClr val="FFFFFF"/>
                </a:solidFill>
              </a:rPr>
              <a:t>HUD:</a:t>
            </a:r>
          </a:p>
        </p:txBody>
      </p:sp>
      <p:sp>
        <p:nvSpPr>
          <p:cNvPr id="3" name="Content Placeholder 2">
            <a:extLst>
              <a:ext uri="{FF2B5EF4-FFF2-40B4-BE49-F238E27FC236}">
                <a16:creationId xmlns:a16="http://schemas.microsoft.com/office/drawing/2014/main" id="{0C59B9C0-C3F3-CC97-1857-5B9AE81C36F3}"/>
              </a:ext>
            </a:extLst>
          </p:cNvPr>
          <p:cNvSpPr>
            <a:spLocks noGrp="1"/>
          </p:cNvSpPr>
          <p:nvPr>
            <p:ph idx="1"/>
          </p:nvPr>
        </p:nvSpPr>
        <p:spPr>
          <a:xfrm>
            <a:off x="838200" y="1825625"/>
            <a:ext cx="10515600" cy="4351338"/>
          </a:xfrm>
        </p:spPr>
        <p:txBody>
          <a:bodyPr>
            <a:normAutofit/>
          </a:bodyPr>
          <a:lstStyle/>
          <a:p>
            <a:r>
              <a:rPr lang="en-GB" dirty="0">
                <a:solidFill>
                  <a:srgbClr val="FFFFFF"/>
                </a:solidFill>
              </a:rPr>
              <a:t>Timer (going up)</a:t>
            </a:r>
          </a:p>
          <a:p>
            <a:r>
              <a:rPr lang="en-GB" dirty="0">
                <a:solidFill>
                  <a:srgbClr val="FFFFFF"/>
                </a:solidFill>
              </a:rPr>
              <a:t>Score</a:t>
            </a:r>
          </a:p>
          <a:p>
            <a:r>
              <a:rPr lang="en-GB" dirty="0">
                <a:solidFill>
                  <a:srgbClr val="FFFFFF"/>
                </a:solidFill>
              </a:rPr>
              <a:t>Drunk scale/meter</a:t>
            </a:r>
          </a:p>
          <a:p>
            <a:r>
              <a:rPr lang="en-GB" dirty="0">
                <a:solidFill>
                  <a:srgbClr val="FFFFFF"/>
                </a:solidFill>
              </a:rPr>
              <a:t>Ghost effect</a:t>
            </a:r>
          </a:p>
          <a:p>
            <a:r>
              <a:rPr lang="en-GB" dirty="0">
                <a:solidFill>
                  <a:srgbClr val="FFFFFF"/>
                </a:solidFill>
              </a:rPr>
              <a:t>Screen boarder getting darker when figure gets closer</a:t>
            </a:r>
          </a:p>
          <a:p>
            <a:endParaRPr lang="en-GB" dirty="0">
              <a:solidFill>
                <a:srgbClr val="FFFFFF"/>
              </a:solidFill>
            </a:endParaRPr>
          </a:p>
          <a:p>
            <a:endParaRPr lang="en-GB" dirty="0">
              <a:solidFill>
                <a:srgbClr val="FFFFFF"/>
              </a:solidFill>
            </a:endParaRPr>
          </a:p>
          <a:p>
            <a:endParaRPr lang="en-GB" dirty="0">
              <a:solidFill>
                <a:srgbClr val="FFFFFF"/>
              </a:solidFill>
            </a:endParaRPr>
          </a:p>
          <a:p>
            <a:endParaRPr lang="en-GB" dirty="0">
              <a:solidFill>
                <a:srgbClr val="FFFFFF"/>
              </a:solidFill>
            </a:endParaRPr>
          </a:p>
          <a:p>
            <a:endParaRPr lang="en-GB" dirty="0">
              <a:solidFill>
                <a:srgbClr val="FFFFFF"/>
              </a:solidFill>
            </a:endParaRPr>
          </a:p>
          <a:p>
            <a:endParaRPr lang="en-GB" dirty="0">
              <a:solidFill>
                <a:srgbClr val="FFFFFF"/>
              </a:solidFill>
            </a:endParaRPr>
          </a:p>
        </p:txBody>
      </p:sp>
    </p:spTree>
    <p:extLst>
      <p:ext uri="{BB962C8B-B14F-4D97-AF65-F5344CB8AC3E}">
        <p14:creationId xmlns:p14="http://schemas.microsoft.com/office/powerpoint/2010/main" val="364977906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6DB12F5-42C9-3013-17B8-A2C56F7996F9}"/>
              </a:ext>
            </a:extLst>
          </p:cNvPr>
          <p:cNvPicPr>
            <a:picLocks noChangeAspect="1"/>
          </p:cNvPicPr>
          <p:nvPr/>
        </p:nvPicPr>
        <p:blipFill rotWithShape="1">
          <a:blip r:embed="rId2">
            <a:alphaModFix amt="35000"/>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E5A36EF-B8A6-D755-A965-80ECD17C38FB}"/>
              </a:ext>
            </a:extLst>
          </p:cNvPr>
          <p:cNvSpPr>
            <a:spLocks noGrp="1"/>
          </p:cNvSpPr>
          <p:nvPr>
            <p:ph type="title"/>
          </p:nvPr>
        </p:nvSpPr>
        <p:spPr>
          <a:xfrm>
            <a:off x="838200" y="365125"/>
            <a:ext cx="10515600" cy="1325563"/>
          </a:xfrm>
        </p:spPr>
        <p:txBody>
          <a:bodyPr>
            <a:normAutofit/>
          </a:bodyPr>
          <a:lstStyle/>
          <a:p>
            <a:r>
              <a:rPr lang="en-GB">
                <a:solidFill>
                  <a:srgbClr val="FFFFFF"/>
                </a:solidFill>
              </a:rPr>
              <a:t>Mechanics:</a:t>
            </a:r>
          </a:p>
        </p:txBody>
      </p:sp>
      <p:sp>
        <p:nvSpPr>
          <p:cNvPr id="3" name="Content Placeholder 2">
            <a:extLst>
              <a:ext uri="{FF2B5EF4-FFF2-40B4-BE49-F238E27FC236}">
                <a16:creationId xmlns:a16="http://schemas.microsoft.com/office/drawing/2014/main" id="{CFAFB138-8D3D-FEE7-5B71-ADAC076C82E1}"/>
              </a:ext>
            </a:extLst>
          </p:cNvPr>
          <p:cNvSpPr>
            <a:spLocks noGrp="1"/>
          </p:cNvSpPr>
          <p:nvPr>
            <p:ph idx="1"/>
          </p:nvPr>
        </p:nvSpPr>
        <p:spPr>
          <a:xfrm>
            <a:off x="838200" y="1825625"/>
            <a:ext cx="10515600" cy="4351338"/>
          </a:xfrm>
        </p:spPr>
        <p:txBody>
          <a:bodyPr>
            <a:normAutofit/>
          </a:bodyPr>
          <a:lstStyle/>
          <a:p>
            <a:r>
              <a:rPr lang="en-GB" dirty="0">
                <a:solidFill>
                  <a:srgbClr val="FFFFFF"/>
                </a:solidFill>
              </a:rPr>
              <a:t>Move</a:t>
            </a:r>
          </a:p>
          <a:p>
            <a:r>
              <a:rPr lang="en-GB" dirty="0">
                <a:solidFill>
                  <a:srgbClr val="FFFFFF"/>
                </a:solidFill>
              </a:rPr>
              <a:t>Dash</a:t>
            </a:r>
          </a:p>
          <a:p>
            <a:r>
              <a:rPr lang="en-GB" dirty="0">
                <a:solidFill>
                  <a:srgbClr val="FFFFFF"/>
                </a:solidFill>
              </a:rPr>
              <a:t>Powerup (alcohol) Speed increase, score multiplier etc</a:t>
            </a:r>
          </a:p>
          <a:p>
            <a:r>
              <a:rPr lang="en-GB" dirty="0">
                <a:solidFill>
                  <a:srgbClr val="FFFFFF"/>
                </a:solidFill>
              </a:rPr>
              <a:t>Figure chasing the player</a:t>
            </a:r>
          </a:p>
          <a:p>
            <a:endParaRPr lang="en-GB" dirty="0">
              <a:solidFill>
                <a:srgbClr val="FFFFFF"/>
              </a:solidFill>
            </a:endParaRPr>
          </a:p>
          <a:p>
            <a:endParaRPr lang="en-GB" dirty="0">
              <a:solidFill>
                <a:srgbClr val="FFFFFF"/>
              </a:solidFill>
            </a:endParaRPr>
          </a:p>
          <a:p>
            <a:endParaRPr lang="en-GB" dirty="0">
              <a:solidFill>
                <a:srgbClr val="FFFFFF"/>
              </a:solidFill>
            </a:endParaRPr>
          </a:p>
        </p:txBody>
      </p:sp>
    </p:spTree>
    <p:extLst>
      <p:ext uri="{BB962C8B-B14F-4D97-AF65-F5344CB8AC3E}">
        <p14:creationId xmlns:p14="http://schemas.microsoft.com/office/powerpoint/2010/main" val="63761616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B8CF0F6-8695-A8EF-057E-6FD79B51DE82}"/>
              </a:ext>
            </a:extLst>
          </p:cNvPr>
          <p:cNvPicPr>
            <a:picLocks noChangeAspect="1"/>
          </p:cNvPicPr>
          <p:nvPr/>
        </p:nvPicPr>
        <p:blipFill rotWithShape="1">
          <a:blip r:embed="rId2">
            <a:alphaModFix amt="50000"/>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84C8D4C-0182-8400-C2AA-C798704CE30B}"/>
              </a:ext>
            </a:extLst>
          </p:cNvPr>
          <p:cNvSpPr>
            <a:spLocks noGrp="1"/>
          </p:cNvSpPr>
          <p:nvPr>
            <p:ph type="ctrTitle"/>
          </p:nvPr>
        </p:nvSpPr>
        <p:spPr>
          <a:xfrm>
            <a:off x="1524000" y="1122362"/>
            <a:ext cx="9144000" cy="2900518"/>
          </a:xfrm>
        </p:spPr>
        <p:txBody>
          <a:bodyPr>
            <a:normAutofit/>
          </a:bodyPr>
          <a:lstStyle/>
          <a:p>
            <a:r>
              <a:rPr lang="en-GB">
                <a:solidFill>
                  <a:srgbClr val="FFFFFF"/>
                </a:solidFill>
              </a:rPr>
              <a:t>References:</a:t>
            </a:r>
          </a:p>
        </p:txBody>
      </p:sp>
      <p:sp>
        <p:nvSpPr>
          <p:cNvPr id="3" name="Subtitle 2">
            <a:extLst>
              <a:ext uri="{FF2B5EF4-FFF2-40B4-BE49-F238E27FC236}">
                <a16:creationId xmlns:a16="http://schemas.microsoft.com/office/drawing/2014/main" id="{D04C045C-B97B-7D73-CCCA-AFB09331EF9E}"/>
              </a:ext>
            </a:extLst>
          </p:cNvPr>
          <p:cNvSpPr>
            <a:spLocks noGrp="1"/>
          </p:cNvSpPr>
          <p:nvPr>
            <p:ph type="subTitle" idx="1"/>
          </p:nvPr>
        </p:nvSpPr>
        <p:spPr>
          <a:xfrm>
            <a:off x="1524000" y="4159404"/>
            <a:ext cx="9144000" cy="1098395"/>
          </a:xfrm>
        </p:spPr>
        <p:txBody>
          <a:bodyPr>
            <a:normAutofit/>
          </a:bodyPr>
          <a:lstStyle/>
          <a:p>
            <a:endParaRPr lang="en-GB">
              <a:solidFill>
                <a:srgbClr val="FFFFFF"/>
              </a:solidFill>
            </a:endParaRPr>
          </a:p>
        </p:txBody>
      </p:sp>
    </p:spTree>
    <p:extLst>
      <p:ext uri="{BB962C8B-B14F-4D97-AF65-F5344CB8AC3E}">
        <p14:creationId xmlns:p14="http://schemas.microsoft.com/office/powerpoint/2010/main" val="178022089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TotalTime>
  <Words>373</Words>
  <Application>Microsoft Office PowerPoint</Application>
  <PresentationFormat>Widescreen</PresentationFormat>
  <Paragraphs>49</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Game jam: Research</vt:lpstr>
      <vt:lpstr>Idea:</vt:lpstr>
      <vt:lpstr>Location: Bar</vt:lpstr>
      <vt:lpstr>Notes:</vt:lpstr>
      <vt:lpstr>PowerPoint Presentation</vt:lpstr>
      <vt:lpstr>PowerPoint Presentation</vt:lpstr>
      <vt:lpstr>HUD:</vt:lpstr>
      <vt:lpstr>Mechanics:</vt:lpstr>
      <vt:lpstr>References:</vt:lpstr>
      <vt:lpstr>PowerPoint Presentation</vt:lpstr>
      <vt:lpstr>Layout</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jam: Research</dc:title>
  <dc:creator>ASHALL, CHARLIE (Student)</dc:creator>
  <cp:lastModifiedBy>ASHALL, CHARLIE (Student)</cp:lastModifiedBy>
  <cp:revision>1</cp:revision>
  <dcterms:created xsi:type="dcterms:W3CDTF">2023-10-27T16:14:06Z</dcterms:created>
  <dcterms:modified xsi:type="dcterms:W3CDTF">2023-10-27T17:33:17Z</dcterms:modified>
</cp:coreProperties>
</file>